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5F586-5B1E-49C6-8F30-5D3F0CB795C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8468-7475-48D6-AB98-A9B12D1C9C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Week Ten: Language and Social Variation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>
            <a:noAutofit/>
          </a:bodyPr>
          <a:lstStyle/>
          <a:p>
            <a:r>
              <a:rPr lang="en-US" sz="2800" dirty="0"/>
              <a:t>The term sociolinguistics is used generally for the study of the</a:t>
            </a:r>
          </a:p>
          <a:p>
            <a:r>
              <a:rPr lang="en-US" sz="2800" dirty="0"/>
              <a:t>relationship between language and society. This is a broad area of</a:t>
            </a:r>
          </a:p>
          <a:p>
            <a:r>
              <a:rPr lang="en-US" sz="2800" dirty="0"/>
              <a:t>investigation that developed through the interaction of linguistics with</a:t>
            </a:r>
          </a:p>
          <a:p>
            <a:r>
              <a:rPr lang="en-US" sz="2800" dirty="0"/>
              <a:t>a number of other academic disciplines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8153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Social dialects</a:t>
            </a:r>
          </a:p>
          <a:p>
            <a:r>
              <a:rPr lang="en-US" sz="2400" dirty="0"/>
              <a:t>Whereas the traditional study of regional dialects tended to</a:t>
            </a:r>
          </a:p>
          <a:p>
            <a:r>
              <a:rPr lang="en-US" sz="2400" dirty="0"/>
              <a:t>concentrate on the speech of people in rural areas, the study of social</a:t>
            </a:r>
          </a:p>
          <a:p>
            <a:r>
              <a:rPr lang="en-US" sz="2400" dirty="0"/>
              <a:t>dialects has been mainly concerned with speakers in towns and cities.</a:t>
            </a:r>
          </a:p>
          <a:p>
            <a:r>
              <a:rPr lang="en-US" sz="2400" dirty="0"/>
              <a:t>When we look for other examples of language use that might be</a:t>
            </a:r>
          </a:p>
          <a:p>
            <a:r>
              <a:rPr lang="en-US" sz="2400" dirty="0"/>
              <a:t>characteristic of a social dialect, we treat class as the social </a:t>
            </a:r>
            <a:r>
              <a:rPr lang="en-US" sz="2400" dirty="0" err="1"/>
              <a:t>variableand</a:t>
            </a:r>
            <a:endParaRPr lang="en-US" sz="2400" dirty="0"/>
          </a:p>
          <a:p>
            <a:r>
              <a:rPr lang="en-US" sz="2400" dirty="0"/>
              <a:t>the pronunciation or word as the linguistic variable</a:t>
            </a:r>
          </a:p>
          <a:p>
            <a:r>
              <a:rPr lang="en-US" sz="2400" dirty="0"/>
              <a:t>Education and occupation</a:t>
            </a:r>
          </a:p>
          <a:p>
            <a:r>
              <a:rPr lang="en-US" sz="2400" dirty="0"/>
              <a:t>Although the unique circumstances of every life result in each of us</a:t>
            </a:r>
          </a:p>
          <a:p>
            <a:r>
              <a:rPr lang="en-US" sz="2400" dirty="0"/>
              <a:t>having an individual way of speaking, a personal dialect </a:t>
            </a:r>
            <a:r>
              <a:rPr lang="en-US" sz="2400" dirty="0" err="1"/>
              <a:t>oridiolect</a:t>
            </a:r>
            <a:r>
              <a:rPr lang="en-US" sz="2400" dirty="0"/>
              <a:t>, we</a:t>
            </a:r>
          </a:p>
          <a:p>
            <a:r>
              <a:rPr lang="en-US" sz="2400" dirty="0"/>
              <a:t>generally tend to sound like others with whom we share similar</a:t>
            </a:r>
          </a:p>
          <a:p>
            <a:r>
              <a:rPr lang="en-US" sz="2400" dirty="0"/>
              <a:t>educational backgrounds and/or occupations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Week Ten: Language and Social Variation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Ten: Language and Social Variation</dc:title>
  <dc:creator>intel</dc:creator>
  <cp:lastModifiedBy>intel</cp:lastModifiedBy>
  <cp:revision>1</cp:revision>
  <dcterms:created xsi:type="dcterms:W3CDTF">2017-08-16T05:47:59Z</dcterms:created>
  <dcterms:modified xsi:type="dcterms:W3CDTF">2017-08-16T05:49:59Z</dcterms:modified>
</cp:coreProperties>
</file>